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68424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Besides,characters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are very lively,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parents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play a big role during the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fight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teaches us the importance of family and friendship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130800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78582" y="278092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34566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考查名词辨析。句意：哪吒的父母和朋友在战斗中起重要作用。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兄弟；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姐妹。根据下文中的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“friendship”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朋友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 wonderful film that many people have seen it several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times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about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130800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82838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24208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考查词义辨析。句意：《哪吒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》是一部非常精彩的电影，以至于很多人都看了好几遍。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修饰形容词或副词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修饰名词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那个。根据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wonderful film”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a/an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＋形容词＋可数名词的单数形式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 wonderful film that many people have seen it several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times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about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600325" algn="l"/>
                <a:tab pos="5111750" algn="l"/>
                <a:tab pos="798639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among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303118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箭头右.eps" descr="id:21474868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559059" y="3590244"/>
            <a:ext cx="361950" cy="284480"/>
          </a:xfrm>
          <a:prstGeom prst="rect">
            <a:avLst/>
          </a:prstGeom>
        </p:spPr>
      </p:pic>
      <p:sp>
        <p:nvSpPr>
          <p:cNvPr id="6" name="内容占位符 5"/>
          <p:cNvSpPr txBox="1"/>
          <p:nvPr/>
        </p:nvSpPr>
        <p:spPr bwMode="auto">
          <a:xfrm>
            <a:off x="263064" y="2492861"/>
            <a:ext cx="1148584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考查介词辨析。句意：我也在其中。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之中；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在两者之间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在三者及以上之中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people have seen it several times”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可知，很多人看了好几遍《哪吒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》，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也是其中的一员。故选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3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456829"/>
            <a:ext cx="1917070" cy="468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35" y="908720"/>
            <a:ext cx="10634943" cy="1172103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370762"/>
            <a:ext cx="11485848" cy="1200329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本文主要介绍了电影《哪吒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》的受欢迎原因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包括主角的勇敢、精美的画面、配乐以及生动的角色。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popular among people all over the world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little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hero,who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on the wind-and-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fire,never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gives up in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difficulty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mind makes more and more people love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130800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474728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296889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考查动词辨析。句意：小英雄脚踏风火轮，在困难面前永不放弃。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walk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ride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骑乘；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swim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游泳。根据常识可知，哪吒脚踏风火轮。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ride on the wind-and-fire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驾驭风火轮，脚踏风火轮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popular among people all over the world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little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hero,who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on the wind-and-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fire,never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gives up in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difficulty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mind makes more and more people love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600325" algn="l"/>
                <a:tab pos="5111750" algn="l"/>
                <a:tab pos="798639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warm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strong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 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soft</a:t>
            </a:r>
            <a:endParaRPr lang="zh-CN" altLang="en-US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84549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箭头右.eps" descr="id:214748683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98862" y="4725144"/>
            <a:ext cx="381000" cy="299720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360854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考查形容词辨析。句意：他坚强的意志让越来越多的人喜欢他。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坚强的；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寒冷的；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柔软的。根据上文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“never gives up in difficulty”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可知，哪吒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意志坚强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强大的意志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2ABDF2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621025"/>
            <a:ext cx="11485848" cy="2238241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The pictures in the movie are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Amazing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palaces make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their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mouth,red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magma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岩浆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let you feel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hot,and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fighting scenes get you to hold your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breath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picture looks like a beautiful painting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130800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7858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箭头右.eps" descr="id:2147486843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6887101" y="4005188"/>
            <a:ext cx="342900" cy="269875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46529" y="2925395"/>
            <a:ext cx="11485848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考查动词辨析。句意：令人惊叹的宫殿让人张大嘴巴，红色的岩浆让你热血沸腾，激动人心的打斗场面让你屏住呼吸。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endParaRPr lang="zh-CN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open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既可以作动词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打开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也可以作形容词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打开的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2ABDF2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觉。根据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“Amazing palaces make people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mouth”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可知，令人惊叹的宫殿让人张大嘴巴。故选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765170"/>
            <a:ext cx="11485848" cy="2238241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The pictures in the movie are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Amazing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palaces make people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their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mouth,red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magma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岩浆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let you feel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hot,and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fighting scenes get you to hold your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breath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picture looks like a beautiful painting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130800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82838" y="238338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箭头右.eps" descr="id:2147486850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9118981" y="4581753"/>
            <a:ext cx="428625" cy="337185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550719" y="2925618"/>
            <a:ext cx="11485848" cy="417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考查形容词辨析。句意：令人惊叹的宫殿让人张大嘴巴，红色的岩浆让你热血沸腾，激动人心的打斗场面让你屏住呼吸。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无趣的；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令人激动的；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令人惊讶的；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使人疲劳的。根据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 you to 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your breath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　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hold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屏住呼吸</a:t>
            </a:r>
            <a:r>
              <a:rPr lang="en-US" altLang="zh-CN" b="1" dirty="0">
                <a:solidFill>
                  <a:srgbClr val="2ABDF2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zh-CN" sz="900" dirty="0">
              <a:solidFill>
                <a:srgbClr val="2ABDF2"/>
              </a:solidFill>
              <a:latin typeface="+mj-ea"/>
              <a:ea typeface="+mj-ea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知，电影中令人激动的打斗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面场让人屏住呼吸。故选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Also the music in the movie goes well with the scenes,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it makes the movie more attractive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吸引人的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 heard in many places or short videos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130800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82838" y="239032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箭头右.eps" descr="id:214748685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885123" y="4188281"/>
            <a:ext cx="390525" cy="307340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60854" y="3069148"/>
            <a:ext cx="11485848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考查连词辨析。句意：此外，电影中的音乐与场景配合得很好，而且它使电影更有吸引力。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“Also the music in the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表示因果关系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表示并列顺承关系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表示选择关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表示转折关系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movie goes well with the scenes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the movie more attractive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吸引人的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可知，空格前后是顺承关系，所以空处应用连词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Also the music in the movie goes well with the scenes,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it makes the movie more attractive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吸引人的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Now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 heard in many places or short videos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130800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78582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考查名词辨析。句意：现在这首歌，《此生无憾》，在很多地方或者短视频中都能听到。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歌曲；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菜肴。根据上文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“Also the music in the movie goes well with the scenes”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以及空后的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be heard”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可推知，此处指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歌曲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Besides,characters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are very lively,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parents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play a big role during the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fight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teaches us the importance of family and friendship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130800" algn="l"/>
                <a:tab pos="801116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183438" y="191683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4869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考查副词辨析。句意：此外，《哪吒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》里的人物也很活泼。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also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也（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常用于句中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either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也（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常用于否定句句尾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neither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也不；</a:t>
            </a:r>
            <a:r>
              <a:rPr lang="en-US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too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也（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常用于肯定句句尾</a:t>
            </a:r>
            <a:r>
              <a:rPr lang="zh-CN" altLang="zh-CN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“Besides, characters in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are very lively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可知，此句是肯定句，且空处位于句尾，应表示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《哪吒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》里的人物也很活泼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4027</Words>
  <Application>WPS 演示</Application>
  <PresentationFormat>自定义</PresentationFormat>
  <Paragraphs>89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464</cp:revision>
  <dcterms:created xsi:type="dcterms:W3CDTF">2020-11-06T05:24:00Z</dcterms:created>
  <dcterms:modified xsi:type="dcterms:W3CDTF">2025-09-22T01:51:26Z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